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7" r:id="rId13"/>
    <p:sldId id="270" r:id="rId14"/>
    <p:sldId id="271" r:id="rId15"/>
    <p:sldId id="272" r:id="rId16"/>
    <p:sldId id="273" r:id="rId17"/>
    <p:sldId id="276" r:id="rId18"/>
    <p:sldId id="278" r:id="rId19"/>
    <p:sldId id="27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mirlazarovich@gmail.com" TargetMode="External"/><Relationship Id="rId3" Type="http://schemas.openxmlformats.org/officeDocument/2006/relationships/hyperlink" Target="mailto:uri@salsa4fun.co.i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en/Main/Software" TargetMode="External"/><Relationship Id="rId4" Type="http://schemas.openxmlformats.org/officeDocument/2006/relationships/hyperlink" Target="http://developer.android.com/tools/adk/adk2.html" TargetMode="External"/><Relationship Id="rId5" Type="http://schemas.openxmlformats.org/officeDocument/2006/relationships/hyperlink" Target="https://github.com/amirlazarovich/codelab-adk-leds/tree/master/Arduino/libs" TargetMode="External"/><Relationship Id="rId6" Type="http://schemas.openxmlformats.org/officeDocument/2006/relationships/hyperlink" Target="http://eclipse.org/mobile/" TargetMode="External"/><Relationship Id="rId7" Type="http://schemas.openxmlformats.org/officeDocument/2006/relationships/hyperlink" Target="http://developer.android.com/sdk/installing/installing-adt.html" TargetMode="External"/><Relationship Id="rId8" Type="http://schemas.openxmlformats.org/officeDocument/2006/relationships/hyperlink" Target="http://www.jetbrains.com/idea/download/" TargetMode="External"/><Relationship Id="rId9" Type="http://schemas.openxmlformats.org/officeDocument/2006/relationships/hyperlink" Target="https://github.com/amirlazarovich/codelab-adk-led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sdk/index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git@github.com:amirlazarovich/codelab-adk-leds.git" TargetMode="External"/><Relationship Id="rId3" Type="http://schemas.openxmlformats.org/officeDocument/2006/relationships/hyperlink" Target="https://github.com/amirlazarovich/codelab-adk-leds/tree/master/Arduino/lib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hyperlink" Target="http://youtu.be/hHVM_5KmHdA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youtu.be/Ub7newiu930" TargetMode="External"/><Relationship Id="rId5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ADK 101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Amir Lazarovich and Uri Shaked</a:t>
            </a:r>
          </a:p>
          <a:p>
            <a:endParaRPr lang="en-US" dirty="0"/>
          </a:p>
          <a:p>
            <a:r>
              <a:rPr lang="en-US" sz="1600" dirty="0">
                <a:hlinkClick r:id="rId2"/>
              </a:rPr>
              <a:t>amirlazarovich@gmail.com</a:t>
            </a:r>
            <a:r>
              <a:rPr lang="en-US" sz="1600" dirty="0"/>
              <a:t> / </a:t>
            </a:r>
            <a:r>
              <a:rPr lang="en-US" sz="1600" dirty="0">
                <a:hlinkClick r:id="rId3"/>
              </a:rPr>
              <a:t>uri@salsa4fun.co.il</a:t>
            </a:r>
            <a:endParaRPr lang="en-US" sz="1600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978" y="6327232"/>
            <a:ext cx="253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Reversim Summit 2013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9" r="-954"/>
          <a:stretch/>
        </p:blipFill>
        <p:spPr>
          <a:xfrm>
            <a:off x="375237" y="1816561"/>
            <a:ext cx="3030762" cy="4525962"/>
          </a:xfrm>
        </p:spPr>
      </p:pic>
      <p:sp>
        <p:nvSpPr>
          <p:cNvPr id="13" name="Oval 12"/>
          <p:cNvSpPr/>
          <p:nvPr/>
        </p:nvSpPr>
        <p:spPr>
          <a:xfrm>
            <a:off x="1529813" y="4152005"/>
            <a:ext cx="1072613" cy="635045"/>
          </a:xfrm>
          <a:prstGeom prst="ellipse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7037" y="1816561"/>
            <a:ext cx="33265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ADK Events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onHandleMessage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Signature: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command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dataLength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byte* data</a:t>
            </a:r>
          </a:p>
          <a:p>
            <a:pPr marL="342900" indent="-342900">
              <a:buFontTx/>
              <a:buChar char="-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020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/>
          <a:lstStyle/>
          <a:p>
            <a:r>
              <a:rPr lang="en-US" dirty="0" smtClean="0"/>
              <a:t>Manage the flow of current through a circuit, creating a drop in voltage between two points</a:t>
            </a:r>
            <a:endParaRPr lang="en-US" dirty="0"/>
          </a:p>
        </p:txBody>
      </p:sp>
      <p:pic>
        <p:nvPicPr>
          <p:cNvPr id="6" name="Picture 5" descr="Resistors_on_t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59" y="3186006"/>
            <a:ext cx="4182063" cy="3146721"/>
          </a:xfrm>
          <a:prstGeom prst="rect">
            <a:avLst/>
          </a:prstGeom>
        </p:spPr>
      </p:pic>
      <p:pic>
        <p:nvPicPr>
          <p:cNvPr id="7" name="Picture 6" descr="resis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5" y="3298895"/>
            <a:ext cx="2793456" cy="20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Emitting Diodes</a:t>
            </a:r>
          </a:p>
        </p:txBody>
      </p:sp>
      <p:pic>
        <p:nvPicPr>
          <p:cNvPr id="4" name="Content Placeholder 3" descr="electronics_led_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4" r="-21364"/>
          <a:stretch>
            <a:fillRect/>
          </a:stretch>
        </p:blipFill>
        <p:spPr>
          <a:xfrm>
            <a:off x="457200" y="1992313"/>
            <a:ext cx="8229600" cy="3741737"/>
          </a:xfrm>
        </p:spPr>
      </p:pic>
    </p:spTree>
    <p:extLst>
      <p:ext uri="{BB962C8B-B14F-4D97-AF65-F5344CB8AC3E}">
        <p14:creationId xmlns:p14="http://schemas.microsoft.com/office/powerpoint/2010/main" val="429494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Android device running 2.3.4 or higher (</a:t>
            </a:r>
            <a:r>
              <a:rPr lang="en-US" u="sng" dirty="0" smtClean="0"/>
              <a:t>not all custom ROMs are supported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USB cable</a:t>
            </a:r>
          </a:p>
          <a:p>
            <a:pPr lvl="1"/>
            <a:r>
              <a:rPr lang="en-US" dirty="0" smtClean="0"/>
              <a:t>Laptop with:</a:t>
            </a:r>
          </a:p>
          <a:p>
            <a:pPr lvl="2"/>
            <a:r>
              <a:rPr lang="en-US" dirty="0" smtClean="0">
                <a:hlinkClick r:id="rId2"/>
              </a:rPr>
              <a:t>Android SDK (including platform 2.3.3, API level or higher)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Arduino IDE for ADK 2011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>
                <a:hlinkClick r:id="rId4"/>
              </a:rPr>
              <a:t>Arduino IDE for ADK 2012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>
                <a:hlinkClick r:id="rId5"/>
              </a:rPr>
              <a:t>Arduino libs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copy these libraries to [arduino_installation_folder]/libraries/</a:t>
            </a:r>
          </a:p>
          <a:p>
            <a:pPr lvl="2"/>
            <a:r>
              <a:rPr lang="en-US" dirty="0" smtClean="0">
                <a:hlinkClick r:id="rId6"/>
              </a:rPr>
              <a:t>Eclipse</a:t>
            </a:r>
            <a:r>
              <a:rPr lang="en-US" dirty="0" smtClean="0"/>
              <a:t> + </a:t>
            </a:r>
            <a:r>
              <a:rPr lang="en-US" dirty="0" smtClean="0">
                <a:hlinkClick r:id="rId7"/>
              </a:rPr>
              <a:t>Android plugin</a:t>
            </a:r>
            <a:r>
              <a:rPr lang="en-US" dirty="0" smtClean="0"/>
              <a:t> / </a:t>
            </a:r>
            <a:r>
              <a:rPr lang="en-US" dirty="0" smtClean="0">
                <a:hlinkClick r:id="rId8"/>
              </a:rPr>
              <a:t>Intellij</a:t>
            </a:r>
            <a:r>
              <a:rPr lang="en-US" dirty="0" smtClean="0"/>
              <a:t> / etc.</a:t>
            </a:r>
          </a:p>
          <a:p>
            <a:endParaRPr lang="en-US" dirty="0" smtClean="0"/>
          </a:p>
          <a:p>
            <a:r>
              <a:rPr lang="en-US" dirty="0" smtClean="0"/>
              <a:t>Lab’s git repository</a:t>
            </a:r>
          </a:p>
          <a:p>
            <a:pPr lvl="1"/>
            <a:r>
              <a:rPr lang="en-US" dirty="0">
                <a:hlinkClick r:id="rId9"/>
              </a:rPr>
              <a:t>https://github.com/amirlazarovich/codelab-adk-leds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37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/>
          <a:lstStyle/>
          <a:p>
            <a:r>
              <a:rPr lang="en-US" u="sng" dirty="0" smtClean="0"/>
              <a:t>Setting up the environment</a:t>
            </a:r>
            <a:r>
              <a:rPr lang="en-US" dirty="0" smtClean="0"/>
              <a:t>: Integrated blinking led</a:t>
            </a:r>
          </a:p>
          <a:p>
            <a:r>
              <a:rPr lang="en-US" u="sng" dirty="0" smtClean="0"/>
              <a:t>Getting to know the Android end</a:t>
            </a:r>
            <a:r>
              <a:rPr lang="en-US" dirty="0" smtClean="0"/>
              <a:t>: Android controlled switch on/off for the integrated led</a:t>
            </a:r>
          </a:p>
          <a:p>
            <a:r>
              <a:rPr lang="en-US" u="sng" dirty="0" smtClean="0"/>
              <a:t>Getting to know the ADK end</a:t>
            </a:r>
            <a:r>
              <a:rPr lang="en-US" dirty="0" smtClean="0"/>
              <a:t>: Controlling an external led</a:t>
            </a:r>
          </a:p>
          <a:p>
            <a:r>
              <a:rPr lang="en-US" u="sng" dirty="0" smtClean="0"/>
              <a:t>Customizing both ends</a:t>
            </a:r>
            <a:r>
              <a:rPr lang="en-US" dirty="0" smtClean="0"/>
              <a:t>: Christmas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8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1</a:t>
            </a:r>
            <a:r>
              <a:rPr lang="en-US" i="1" baseline="30000" dirty="0" smtClean="0"/>
              <a:t>st</a:t>
            </a:r>
            <a:r>
              <a:rPr lang="en-US" i="1" dirty="0" smtClean="0"/>
              <a:t> milestone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Integrated Blinking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385273"/>
          </a:xfrm>
        </p:spPr>
        <p:txBody>
          <a:bodyPr>
            <a:normAutofit/>
          </a:bodyPr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all teams should be able to communicate with their ADKs</a:t>
            </a:r>
            <a:endParaRPr lang="en-US" sz="1800" dirty="0"/>
          </a:p>
          <a:p>
            <a:r>
              <a:rPr lang="en-US" u="sng" dirty="0" smtClean="0"/>
              <a:t>Steps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git clone </a:t>
            </a:r>
            <a:r>
              <a:rPr lang="en-US" sz="1800" dirty="0">
                <a:hlinkClick r:id="rId2"/>
              </a:rPr>
              <a:t>git@github.com:amirlazarovich/codelab-adk-</a:t>
            </a:r>
            <a:r>
              <a:rPr lang="en-US" sz="1800" dirty="0" smtClean="0">
                <a:hlinkClick r:id="rId2"/>
              </a:rPr>
              <a:t>leds.git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Download the Arduino </a:t>
            </a:r>
            <a:r>
              <a:rPr lang="en-US" sz="1800" dirty="0"/>
              <a:t>libraries from </a:t>
            </a:r>
            <a:r>
              <a:rPr lang="en-US" sz="1800" dirty="0">
                <a:hlinkClick r:id="rId3"/>
              </a:rPr>
              <a:t>https://github.com/amirlazarovich/codelab-adk-leds/tree/master/Arduino/</a:t>
            </a:r>
            <a:r>
              <a:rPr lang="en-US" sz="1800" dirty="0" smtClean="0">
                <a:hlinkClick r:id="rId3"/>
              </a:rPr>
              <a:t>libs</a:t>
            </a:r>
            <a:r>
              <a:rPr lang="en-US" sz="1800" dirty="0" smtClean="0"/>
              <a:t> and copy them to [arduino_installation_folder]/libraries/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u="sng" dirty="0" smtClean="0"/>
              <a:t>Android</a:t>
            </a:r>
            <a:r>
              <a:rPr lang="en-US" sz="1800" dirty="0" smtClean="0"/>
              <a:t>: Make sure all projects import the library project “adk-manager” and use SDK &gt;= 2.3.3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u="sng" dirty="0" smtClean="0"/>
              <a:t>Android</a:t>
            </a:r>
            <a:r>
              <a:rPr lang="en-US" sz="1800" dirty="0" smtClean="0"/>
              <a:t>: Install the blinking-led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u="sng" dirty="0" smtClean="0"/>
              <a:t>ADK</a:t>
            </a:r>
            <a:r>
              <a:rPr lang="en-US" sz="1800" dirty="0" smtClean="0"/>
              <a:t>: Select the correct board: tools-board-[Arduino mega 2560 or Mega ADK] or [ADK 2012] (depending on your ADK model)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u="sng" dirty="0" smtClean="0"/>
              <a:t>ADK</a:t>
            </a:r>
            <a:r>
              <a:rPr lang="en-US" sz="1800" dirty="0" smtClean="0"/>
              <a:t>: Select the correct usb serial-port: tty.usbserial***</a:t>
            </a:r>
          </a:p>
        </p:txBody>
      </p:sp>
    </p:spTree>
    <p:extLst>
      <p:ext uri="{BB962C8B-B14F-4D97-AF65-F5344CB8AC3E}">
        <p14:creationId xmlns:p14="http://schemas.microsoft.com/office/powerpoint/2010/main" val="11890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2</a:t>
            </a:r>
            <a:r>
              <a:rPr lang="en-US" i="1" baseline="30000" dirty="0" smtClean="0"/>
              <a:t>nd</a:t>
            </a:r>
            <a:r>
              <a:rPr lang="en-US" i="1" dirty="0" smtClean="0"/>
              <a:t> milestone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Android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/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Getting familiar with the Android end protocol</a:t>
            </a:r>
          </a:p>
          <a:p>
            <a:endParaRPr lang="en-US" u="sng" dirty="0" smtClean="0"/>
          </a:p>
          <a:p>
            <a:r>
              <a:rPr lang="en-US" u="sng" dirty="0" smtClean="0"/>
              <a:t>What you should do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/>
              <a:t>Create a new layout with a Switch/Toggle button/etc. that sends signals to the ADK device to turn the led on/off</a:t>
            </a:r>
          </a:p>
        </p:txBody>
      </p:sp>
    </p:spTree>
    <p:extLst>
      <p:ext uri="{BB962C8B-B14F-4D97-AF65-F5344CB8AC3E}">
        <p14:creationId xmlns:p14="http://schemas.microsoft.com/office/powerpoint/2010/main" val="116671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3</a:t>
            </a:r>
            <a:r>
              <a:rPr lang="en-US" i="1" baseline="30000" dirty="0"/>
              <a:t>rd</a:t>
            </a:r>
            <a:r>
              <a:rPr lang="en-US" i="1" dirty="0"/>
              <a:t> milestone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External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262977"/>
          </a:xfrm>
        </p:spPr>
        <p:txBody>
          <a:bodyPr/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Getting familiar with the Arduino end protocol</a:t>
            </a:r>
          </a:p>
          <a:p>
            <a:endParaRPr lang="en-US" u="sng" dirty="0" smtClean="0"/>
          </a:p>
          <a:p>
            <a:r>
              <a:rPr lang="en-US" u="sng" dirty="0" smtClean="0"/>
              <a:t>What you should do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/>
              <a:t>Build a simple electronic circuit and control it with your ADK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</p:txBody>
      </p:sp>
      <p:pic>
        <p:nvPicPr>
          <p:cNvPr id="4" name="Picture 3" descr="led-circui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4301" r="2883" b="33262"/>
          <a:stretch/>
        </p:blipFill>
        <p:spPr>
          <a:xfrm>
            <a:off x="884296" y="4026370"/>
            <a:ext cx="6598278" cy="22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Final </a:t>
            </a:r>
            <a:r>
              <a:rPr lang="en-US" i="1" dirty="0"/>
              <a:t>milestone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Christmas 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262977"/>
          </a:xfrm>
        </p:spPr>
        <p:txBody>
          <a:bodyPr/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Customize both ends and control multiple LEDs</a:t>
            </a:r>
          </a:p>
          <a:p>
            <a:endParaRPr lang="en-US" u="sng" dirty="0" smtClean="0"/>
          </a:p>
          <a:p>
            <a:r>
              <a:rPr lang="en-US" u="sng" dirty="0" smtClean="0"/>
              <a:t>What you should do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/>
              <a:t>Build any electronic circuit you want that is compiled of LEDs and resistors. Control those LEDs using your Android device in any way you want (switches/automatic timers/sensors/etc.)</a:t>
            </a:r>
          </a:p>
          <a:p>
            <a:pPr marL="0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5076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See you at our next Lab</a:t>
            </a:r>
            <a:endParaRPr lang="en-US" dirty="0"/>
          </a:p>
        </p:txBody>
      </p:sp>
      <p:pic>
        <p:nvPicPr>
          <p:cNvPr id="4" name="Content Placeholder 3" descr="quadcopt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54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>
            <a:normAutofit/>
          </a:bodyPr>
          <a:lstStyle/>
          <a:p>
            <a:r>
              <a:rPr lang="en-US" dirty="0" smtClean="0"/>
              <a:t>What is ADK?</a:t>
            </a:r>
          </a:p>
          <a:p>
            <a:r>
              <a:rPr lang="en-US" dirty="0" smtClean="0"/>
              <a:t>Inspirations</a:t>
            </a:r>
          </a:p>
          <a:p>
            <a:r>
              <a:rPr lang="en-US" dirty="0" smtClean="0"/>
              <a:t>Live demo</a:t>
            </a:r>
          </a:p>
          <a:p>
            <a:r>
              <a:rPr lang="en-US" dirty="0" smtClean="0"/>
              <a:t>Android-ADK simple communication protocol</a:t>
            </a:r>
          </a:p>
          <a:p>
            <a:r>
              <a:rPr lang="en-US" dirty="0" smtClean="0"/>
              <a:t>1 minute about resistors and LEDs</a:t>
            </a:r>
          </a:p>
          <a:p>
            <a:r>
              <a:rPr lang="en-US" dirty="0" smtClean="0"/>
              <a:t>Setting up the technical environment</a:t>
            </a:r>
          </a:p>
          <a:p>
            <a:r>
              <a:rPr lang="en-US" dirty="0" smtClean="0"/>
              <a:t>Lab outline</a:t>
            </a:r>
          </a:p>
          <a:p>
            <a:r>
              <a:rPr lang="en-US" dirty="0" smtClean="0"/>
              <a:t>Coding!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5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Accessory Development Kit?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" b="-31"/>
          <a:stretch>
            <a:fillRect/>
          </a:stretch>
        </p:blipFill>
        <p:spPr>
          <a:xfrm>
            <a:off x="4707579" y="2193239"/>
            <a:ext cx="3919844" cy="333988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1" y="1933957"/>
            <a:ext cx="3858768" cy="3858768"/>
          </a:xfrm>
        </p:spPr>
      </p:pic>
    </p:spTree>
    <p:extLst>
      <p:ext uri="{BB962C8B-B14F-4D97-AF65-F5344CB8AC3E}">
        <p14:creationId xmlns:p14="http://schemas.microsoft.com/office/powerpoint/2010/main" val="304083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pic>
        <p:nvPicPr>
          <p:cNvPr id="4" name="gyro-robo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978" y="1905371"/>
            <a:ext cx="7314045" cy="367629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914978" y="632723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http://youtu.be/hHVM_5KmHdA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662" y="6320874"/>
            <a:ext cx="319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hlinkClick r:id="rId4"/>
              </a:rPr>
              <a:t>http://youtu.be/Ub7newiu930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fancy-ro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069" y="1905371"/>
            <a:ext cx="7305386" cy="367629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976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7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247" r="-89247"/>
          <a:stretch>
            <a:fillRect/>
          </a:stretch>
        </p:blipFill>
        <p:spPr>
          <a:xfrm>
            <a:off x="457201" y="1816561"/>
            <a:ext cx="8229600" cy="4525962"/>
          </a:xfrm>
        </p:spPr>
      </p:pic>
    </p:spTree>
    <p:extLst>
      <p:ext uri="{BB962C8B-B14F-4D97-AF65-F5344CB8AC3E}">
        <p14:creationId xmlns:p14="http://schemas.microsoft.com/office/powerpoint/2010/main" val="343307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9" r="-954"/>
          <a:stretch/>
        </p:blipFill>
        <p:spPr>
          <a:xfrm>
            <a:off x="375237" y="1816561"/>
            <a:ext cx="3030762" cy="4525962"/>
          </a:xfrm>
        </p:spPr>
      </p:pic>
      <p:sp>
        <p:nvSpPr>
          <p:cNvPr id="5" name="Oval 4"/>
          <p:cNvSpPr/>
          <p:nvPr/>
        </p:nvSpPr>
        <p:spPr>
          <a:xfrm>
            <a:off x="457200" y="3625902"/>
            <a:ext cx="1072613" cy="635045"/>
          </a:xfrm>
          <a:prstGeom prst="ellipse">
            <a:avLst/>
          </a:prstGeom>
          <a:solidFill>
            <a:schemeClr val="accent5">
              <a:lumMod val="20000"/>
              <a:lumOff val="80000"/>
              <a:alpha val="27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" y="2816113"/>
            <a:ext cx="1072613" cy="635045"/>
          </a:xfrm>
          <a:prstGeom prst="ellipse">
            <a:avLst/>
          </a:prstGeom>
          <a:solidFill>
            <a:schemeClr val="accent5">
              <a:lumMod val="20000"/>
              <a:lumOff val="80000"/>
              <a:alpha val="27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57200" y="4989109"/>
            <a:ext cx="1072613" cy="635045"/>
          </a:xfrm>
          <a:prstGeom prst="ellipse">
            <a:avLst/>
          </a:prstGeom>
          <a:solidFill>
            <a:schemeClr val="accent5">
              <a:lumMod val="20000"/>
              <a:lumOff val="80000"/>
              <a:alpha val="27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7037" y="1816561"/>
            <a:ext cx="32752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Android Events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onConnected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onDisconnected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onSendCommand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onAckReceived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310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9" r="-954"/>
          <a:stretch/>
        </p:blipFill>
        <p:spPr>
          <a:xfrm>
            <a:off x="375237" y="1816561"/>
            <a:ext cx="3030762" cy="4525962"/>
          </a:xfrm>
        </p:spPr>
      </p:pic>
      <p:sp>
        <p:nvSpPr>
          <p:cNvPr id="12" name="Oval 11"/>
          <p:cNvSpPr/>
          <p:nvPr/>
        </p:nvSpPr>
        <p:spPr>
          <a:xfrm>
            <a:off x="1529813" y="3337245"/>
            <a:ext cx="1072613" cy="635045"/>
          </a:xfrm>
          <a:prstGeom prst="ellipse">
            <a:avLst/>
          </a:prstGeom>
          <a:solidFill>
            <a:schemeClr val="tx2">
              <a:lumMod val="20000"/>
              <a:lumOff val="80000"/>
              <a:alpha val="2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7037" y="1816561"/>
            <a:ext cx="44377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Android Communication API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sendCommand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Accepts: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command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byte[] data</a:t>
            </a:r>
          </a:p>
          <a:p>
            <a:pPr marL="342900" indent="-342900">
              <a:buFontTx/>
              <a:buChar char="-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3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830</TotalTime>
  <Words>262</Words>
  <Application>Microsoft Macintosh PowerPoint</Application>
  <PresentationFormat>On-screen Show (4:3)</PresentationFormat>
  <Paragraphs>102</Paragraphs>
  <Slides>19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Executive</vt:lpstr>
      <vt:lpstr>ADK 101</vt:lpstr>
      <vt:lpstr>What we will cover</vt:lpstr>
      <vt:lpstr>What is a Accessory Development Kit?</vt:lpstr>
      <vt:lpstr>Inspiration</vt:lpstr>
      <vt:lpstr>Inspiration</vt:lpstr>
      <vt:lpstr>Live Demo</vt:lpstr>
      <vt:lpstr>Android-ADK communication protocol</vt:lpstr>
      <vt:lpstr>Android-ADK communication protocol</vt:lpstr>
      <vt:lpstr>Android-ADK communication protocol</vt:lpstr>
      <vt:lpstr>Android-ADK communication protocol</vt:lpstr>
      <vt:lpstr>Resistors</vt:lpstr>
      <vt:lpstr>Light Emitting Diodes</vt:lpstr>
      <vt:lpstr>Technical environment</vt:lpstr>
      <vt:lpstr>Lab Outline</vt:lpstr>
      <vt:lpstr>1st milestone  Integrated Blinking Led</vt:lpstr>
      <vt:lpstr>2nd milestone  Android Switch</vt:lpstr>
      <vt:lpstr>3rd milestone  External Led</vt:lpstr>
      <vt:lpstr>Final milestone  Christmas lights</vt:lpstr>
      <vt:lpstr>See you at our next Lab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ADK 101</dc:title>
  <dc:creator>Amir Lazarovich</dc:creator>
  <cp:lastModifiedBy>Amir Lazarovich</cp:lastModifiedBy>
  <cp:revision>30</cp:revision>
  <dcterms:created xsi:type="dcterms:W3CDTF">2013-02-14T22:23:54Z</dcterms:created>
  <dcterms:modified xsi:type="dcterms:W3CDTF">2013-02-15T12:18:15Z</dcterms:modified>
</cp:coreProperties>
</file>